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5" r:id="rId5"/>
    <p:sldId id="283" r:id="rId6"/>
    <p:sldId id="284" r:id="rId7"/>
    <p:sldId id="260" r:id="rId8"/>
    <p:sldId id="261" r:id="rId9"/>
    <p:sldId id="286" r:id="rId10"/>
    <p:sldId id="262" r:id="rId11"/>
    <p:sldId id="290" r:id="rId12"/>
    <p:sldId id="287" r:id="rId13"/>
    <p:sldId id="288" r:id="rId14"/>
    <p:sldId id="289" r:id="rId15"/>
    <p:sldId id="291" r:id="rId16"/>
    <p:sldId id="292" r:id="rId17"/>
    <p:sldId id="294" r:id="rId18"/>
    <p:sldId id="293" r:id="rId19"/>
    <p:sldId id="296" r:id="rId20"/>
    <p:sldId id="297" r:id="rId21"/>
    <p:sldId id="298" r:id="rId22"/>
    <p:sldId id="303" r:id="rId23"/>
    <p:sldId id="301" r:id="rId24"/>
    <p:sldId id="299" r:id="rId25"/>
    <p:sldId id="300" r:id="rId26"/>
    <p:sldId id="304" r:id="rId27"/>
    <p:sldId id="302" r:id="rId28"/>
    <p:sldId id="305" r:id="rId29"/>
    <p:sldId id="307" r:id="rId30"/>
    <p:sldId id="306" r:id="rId31"/>
    <p:sldId id="308" r:id="rId32"/>
    <p:sldId id="309" r:id="rId33"/>
    <p:sldId id="310" r:id="rId34"/>
    <p:sldId id="311" r:id="rId35"/>
    <p:sldId id="312" r:id="rId36"/>
    <p:sldId id="313" r:id="rId37"/>
    <p:sldId id="31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D3ABF-865F-42D9-B1CC-B26C8AD83A5A}" v="1" dt="2021-06-16T09:31:25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3D51-A23A-4047-AB6F-CE892A766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A8FA9-5795-41B6-98ED-41C3B5356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9107-75CA-4E46-9047-50A423849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8416B-6A25-4173-B3CD-2DBD9086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598A-2AE0-4B4F-A8B9-3F6ADA4A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54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0212-F66F-4309-88B5-A0E4810B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4204F-8B31-4CC4-8797-600BD11ED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02AE2-E51F-4108-ADF4-9AFD6A8D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12C8-B474-410E-B694-AFD35EEC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3ABB-EF65-49DB-A0D3-CBF290D8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705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8D098-773B-4FF6-8D9D-EE7CEDE23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59759-8633-44F1-AB62-3C1FE2B3C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96188-C91E-4205-982B-4B075A7ED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B036B-E83A-4FFB-8528-FD8458C97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8628-0080-41A3-ACC2-5A29C105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768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01FB-8ED3-4E4C-B1B2-8B9DEFE6D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374B0-6A9B-40D7-B8D4-AC34A90E5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62472-5036-4150-9373-19D6CACA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EF80-3440-4492-8AD6-8B6D571C2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18B7C-E5B0-476E-9F47-EC63AEB5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20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870F-4566-4C77-A1CB-FC402B2EF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17226-8EEA-4846-8AD6-2A155B8A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A94E0-592A-4E93-88D0-F5EB520F5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CFF2A-6769-4FFF-B676-2369AFC4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F75E-0893-4D23-AAE9-42C6B3F81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29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E6EB6-0DD8-4422-B2E3-88F0814C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BA4F-317B-4B15-AD85-827615B8E4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03D7B-C992-4519-A833-B56233DD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0F08A-F48D-4BE8-9E6D-FA9816E2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EFB61-C296-4B7D-910D-0E7E8422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6EBDF-52C2-4A47-B9F3-558AC30B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36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7A9E-13F0-4F13-A33C-BF47DEA63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68F30-1623-433D-8109-7387F173D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A5A71-8155-42D9-8C49-61FEFE6A0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09206-2658-4F8D-924A-956ADD3E5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72235-BC06-4D28-A264-2E1EF62D0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4579E1-ADC9-4C0A-8B08-CAF9BEC4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B9690-DE7E-4DC9-814B-ED895084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DA1D2-A39E-4DDA-BA3F-B02D65BA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49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3EC4-9AB5-46E2-8A54-AE6B7CEF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51838-3F0F-46A0-B94E-4B6D29F8B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36C4C-38F8-4006-8622-A954F332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C242D-1BCC-4C7B-AFAA-2DD6CBEB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76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8F621-0DDE-4E1D-9043-881B38CE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3B593-8730-4C61-B89F-7046FC6E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0CC0E-9F12-4EC5-8E4E-D88ED318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06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48D7-B7C8-4C7C-9BA1-EED78CA8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840CF-704A-48DD-9400-D8FCEAF3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C927D-2A48-47E7-876F-5CD8306AF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33E28-A499-4A09-80E6-45F072C7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AF90C-1D6B-4FF1-8D32-3DA64FEE6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18BC6-9896-4B93-B651-6C7CAE00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139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2E206-3992-4B67-B9A2-7CB11E94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235E4F-8456-40CF-AFB9-4A359A476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9A31C-BB90-4254-B8FC-4E50F2DDF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8CADB-63D7-4833-8894-A037D8C8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6586-C956-4378-8689-E6F3B552C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B411B-47B4-409D-903A-066EA8C8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5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3F9D2-EDDC-4977-8ACC-A6D877FA5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C2E53-02B1-49B8-A8CA-B3F50F971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1840E-8143-4A6D-9031-023EB36E0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0B01-6100-4B3A-8854-41DA635E0DDA}" type="datetimeFigureOut">
              <a:rPr lang="en-IN" smtClean="0"/>
              <a:t>16-06-2021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0B8CF-9A5F-4AA7-A4F0-519E28090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67E64-D3DF-4759-A10D-7AE273927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16C3E-9254-426B-AD72-636803A039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64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g.auburn.edu/~nelsovp/courses/elec4200/VHDL/Verilog_Overview_4200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RBySzoe6i9M&amp;list=PLJ5C_6qdAvBELELTSPgzYkQg3HgclQh-5&amp;index=2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playlist?list=PLAC_jmBddcjTPEh1UV_ojRJmsx2D9sQXH" TargetMode="External"/><Relationship Id="rId5" Type="http://schemas.openxmlformats.org/officeDocument/2006/relationships/hyperlink" Target="https://www.youtube.com/watch?v=lPamtRAVVn8&amp;list=PLbVWalfEstJ09kQc1wPrpJ0zKFMSI1CzM&amp;index=9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uB4s1X6nsz8&amp;list=PLAC_jmBddcjTPEh1UV_ojRJmsx2D9sQXH&amp;index=2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25000">
                <a:schemeClr val="accent4"/>
              </a:gs>
              <a:gs pos="94000">
                <a:schemeClr val="accent2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10748D-BD26-4A0C-BF70-3A4CFDE0C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How to write SYNTHESIBLE VERILOG ?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4"/>
                </a:gs>
                <a:gs pos="23000">
                  <a:schemeClr val="accent4"/>
                </a:gs>
                <a:gs pos="8300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B6FD7985-B1A7-4A68-B2E3-A327EDAF4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248" y="1014810"/>
            <a:ext cx="3186050" cy="31860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00A3FB5-5A95-4D0F-B607-0D7307867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105" y="2781350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hlinkClick r:id="rId5"/>
              </a:rPr>
              <a:t>https://www.youtube.com/watch?v=lPamtRAVVn8&amp;list=PLbVWalfEstJ09kQc1wPrpJ0zKFMSI1CzM&amp;index=9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  <a:hlinkClick r:id="rId6"/>
              </a:rPr>
              <a:t>https://www.youtube.com/playlist?list=PLAC_jmBddcjTPEh1UV_ojRJmsx2D9sQXH</a:t>
            </a:r>
            <a:r>
              <a:rPr lang="en-US" sz="1700" dirty="0">
                <a:solidFill>
                  <a:srgbClr val="000000"/>
                </a:solidFill>
              </a:rPr>
              <a:t> (VERY GOOD)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https://www.youtube.com/watch?v=RBySzoe6i9M&amp;list=PLJ5C_6qdAvBELELTSPgzYkQg3HgclQh-5&amp;index=28</a:t>
            </a:r>
            <a:r>
              <a:rPr lang="en-US" sz="1700" dirty="0">
                <a:solidFill>
                  <a:srgbClr val="000000"/>
                </a:solidFill>
              </a:rPr>
              <a:t> (NPTEL)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hlinkClick r:id="rId8"/>
              </a:rPr>
              <a:t>https://www.eng.auburn.edu/~nelsovp/courses/elec4200/VHDL/Verilog_Overview_4200.pdf</a:t>
            </a:r>
            <a:r>
              <a:rPr lang="en-US" sz="1700" dirty="0">
                <a:solidFill>
                  <a:srgbClr val="000000"/>
                </a:solidFill>
              </a:rPr>
              <a:t> (REVISION)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CCD2F-AF6A-4F10-95E9-06A46F961A54}"/>
              </a:ext>
            </a:extLst>
          </p:cNvPr>
          <p:cNvSpPr txBox="1"/>
          <p:nvPr/>
        </p:nvSpPr>
        <p:spPr>
          <a:xfrm>
            <a:off x="1012054" y="3915052"/>
            <a:ext cx="32492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MADE BY Rithan </a:t>
            </a:r>
            <a:r>
              <a:rPr lang="en-IN" sz="3200" dirty="0" err="1"/>
              <a:t>Btech</a:t>
            </a:r>
            <a:r>
              <a:rPr lang="en-IN" sz="3200" dirty="0"/>
              <a:t> final year</a:t>
            </a:r>
          </a:p>
          <a:p>
            <a:pPr algn="ctr"/>
            <a:r>
              <a:rPr lang="en-IN" sz="3200" dirty="0"/>
              <a:t>NIT TRICHY </a:t>
            </a:r>
          </a:p>
        </p:txBody>
      </p:sp>
    </p:spTree>
    <p:extLst>
      <p:ext uri="{BB962C8B-B14F-4D97-AF65-F5344CB8AC3E}">
        <p14:creationId xmlns:p14="http://schemas.microsoft.com/office/powerpoint/2010/main" val="224654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E319-6872-4934-8427-DBF9E6FFC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E39A0-F3B3-4511-8880-E78015DE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690" y="190026"/>
            <a:ext cx="8912259" cy="6210773"/>
          </a:xfrm>
        </p:spPr>
      </p:pic>
    </p:spTree>
    <p:extLst>
      <p:ext uri="{BB962C8B-B14F-4D97-AF65-F5344CB8AC3E}">
        <p14:creationId xmlns:p14="http://schemas.microsoft.com/office/powerpoint/2010/main" val="54664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EE1D-2C51-4F05-809B-57E69CAF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9AC1-EA2F-43DD-B39E-336C5DBAC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44DF26-4E51-4470-ACAB-904384ADE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4" y="155643"/>
            <a:ext cx="9050364" cy="62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3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D03F-284F-4922-B1D8-F0742FD91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9FE60-1494-4668-B9F4-F433D6269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651" y="344994"/>
            <a:ext cx="8448698" cy="6147881"/>
          </a:xfrm>
        </p:spPr>
      </p:pic>
    </p:spTree>
    <p:extLst>
      <p:ext uri="{BB962C8B-B14F-4D97-AF65-F5344CB8AC3E}">
        <p14:creationId xmlns:p14="http://schemas.microsoft.com/office/powerpoint/2010/main" val="270906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E7D6D-ACB2-4BBF-B36D-ED12D4D4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4397F-5F82-4B27-BDB9-62885B440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610" y="-1"/>
            <a:ext cx="8161687" cy="6021121"/>
          </a:xfrm>
        </p:spPr>
      </p:pic>
    </p:spTree>
    <p:extLst>
      <p:ext uri="{BB962C8B-B14F-4D97-AF65-F5344CB8AC3E}">
        <p14:creationId xmlns:p14="http://schemas.microsoft.com/office/powerpoint/2010/main" val="277066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253-64C8-43AA-A3C4-B59B4F53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NON SYNTHESIBLE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AD2F8-B5F8-46AA-8698-E37A8B5F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Either non-synthesizable or incorrect after synthesis </a:t>
            </a:r>
          </a:p>
          <a:p>
            <a:r>
              <a:rPr lang="en-IN" dirty="0"/>
              <a:t> initial block is forbidden (non-synthesizable)</a:t>
            </a:r>
          </a:p>
          <a:p>
            <a:r>
              <a:rPr lang="en-IN" dirty="0"/>
              <a:t> Multiple assignments (multiple driving sources)</a:t>
            </a:r>
          </a:p>
          <a:p>
            <a:r>
              <a:rPr lang="en-IN" dirty="0"/>
              <a:t> Mixing both blocking and non-blocking assignment in same always block.</a:t>
            </a:r>
          </a:p>
        </p:txBody>
      </p:sp>
    </p:spTree>
    <p:extLst>
      <p:ext uri="{BB962C8B-B14F-4D97-AF65-F5344CB8AC3E}">
        <p14:creationId xmlns:p14="http://schemas.microsoft.com/office/powerpoint/2010/main" val="83329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7B12-C8CC-494A-8903-DFBEFB57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08F377-E2BF-4A50-BB19-7B4A1DCE2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650" y="365125"/>
            <a:ext cx="8091883" cy="5807117"/>
          </a:xfrm>
        </p:spPr>
      </p:pic>
    </p:spTree>
    <p:extLst>
      <p:ext uri="{BB962C8B-B14F-4D97-AF65-F5344CB8AC3E}">
        <p14:creationId xmlns:p14="http://schemas.microsoft.com/office/powerpoint/2010/main" val="274827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3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752EC-6127-485B-8291-80A52659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Rtl design 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8DD4B-C03E-4F9C-9181-81B25020B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23" b="149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61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E638-FB06-48D5-B9CB-F01ACD61A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BEE2A-F97D-4A45-A92F-77764A6D6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108" y="365125"/>
            <a:ext cx="8436464" cy="5649418"/>
          </a:xfrm>
        </p:spPr>
      </p:pic>
    </p:spTree>
    <p:extLst>
      <p:ext uri="{BB962C8B-B14F-4D97-AF65-F5344CB8AC3E}">
        <p14:creationId xmlns:p14="http://schemas.microsoft.com/office/powerpoint/2010/main" val="304349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1C72-007A-4484-8CCA-A0573619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C9933-56D5-4ACF-9C37-E4D151A2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Include the header for bibliography and author &amp;project details </a:t>
            </a:r>
          </a:p>
          <a:p>
            <a:r>
              <a:rPr lang="en-IN" dirty="0"/>
              <a:t>Indentation</a:t>
            </a:r>
          </a:p>
          <a:p>
            <a:r>
              <a:rPr lang="en-IN" dirty="0"/>
              <a:t>Give proper name for variables like </a:t>
            </a:r>
            <a:r>
              <a:rPr lang="en-IN" dirty="0" err="1"/>
              <a:t>rst_n</a:t>
            </a:r>
            <a:r>
              <a:rPr lang="en-IN" dirty="0"/>
              <a:t> for active low signals</a:t>
            </a:r>
          </a:p>
          <a:p>
            <a:r>
              <a:rPr lang="en-US" dirty="0"/>
              <a:t>Use Functions or Tasks Instead of repeating the same sections of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587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FED2-835B-49A4-8992-B191DFFB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3ED548-CE5F-4536-B42D-E9B3AD022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75" y="742950"/>
            <a:ext cx="9937547" cy="4530141"/>
          </a:xfrm>
        </p:spPr>
      </p:pic>
    </p:spTree>
    <p:extLst>
      <p:ext uri="{BB962C8B-B14F-4D97-AF65-F5344CB8AC3E}">
        <p14:creationId xmlns:p14="http://schemas.microsoft.com/office/powerpoint/2010/main" val="3547535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AD3-C38A-4CAA-91FF-910AD075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synthesis is constraint driven and technology independent 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9C4-A8AA-427A-AA0E-DC47D307B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Constraints </a:t>
            </a:r>
          </a:p>
          <a:p>
            <a:r>
              <a:rPr lang="en-US" dirty="0"/>
              <a:t> The area and timing of your circuit are mainly determined by your circuit architecture and coding style</a:t>
            </a:r>
          </a:p>
          <a:p>
            <a:r>
              <a:rPr lang="en-US" dirty="0"/>
              <a:t>  There is always a trade-off between the circuit timing and area </a:t>
            </a:r>
          </a:p>
          <a:p>
            <a:r>
              <a:rPr lang="en-US" dirty="0"/>
              <a:t> In fact, a super tight timing constraint may be worked while synthesis, but failed in the Place &amp; Route (P&amp;R) procedure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208C6-C358-4756-89B9-726529DBE365}"/>
              </a:ext>
            </a:extLst>
          </p:cNvPr>
          <p:cNvSpPr txBox="1"/>
          <p:nvPr/>
        </p:nvSpPr>
        <p:spPr>
          <a:xfrm>
            <a:off x="8905530" y="5415203"/>
            <a:ext cx="2521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MADE BY Rithan athith,</a:t>
            </a:r>
          </a:p>
          <a:p>
            <a:pPr algn="ctr"/>
            <a:r>
              <a:rPr lang="en-IN" dirty="0" err="1"/>
              <a:t>Btech</a:t>
            </a:r>
            <a:r>
              <a:rPr lang="en-IN" dirty="0"/>
              <a:t> final year</a:t>
            </a:r>
          </a:p>
          <a:p>
            <a:pPr algn="ctr"/>
            <a:r>
              <a:rPr lang="en-IN" dirty="0"/>
              <a:t>NIT TRICHY </a:t>
            </a:r>
          </a:p>
        </p:txBody>
      </p:sp>
    </p:spTree>
    <p:extLst>
      <p:ext uri="{BB962C8B-B14F-4D97-AF65-F5344CB8AC3E}">
        <p14:creationId xmlns:p14="http://schemas.microsoft.com/office/powerpoint/2010/main" val="398203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B6E422-CBD9-489D-B962-9BA81CDC9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6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08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4FB5-D431-4E08-B100-25ED382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9975C8-3B9A-458D-956B-63C61455C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000" y="933450"/>
            <a:ext cx="8060267" cy="5058847"/>
          </a:xfrm>
        </p:spPr>
      </p:pic>
    </p:spTree>
    <p:extLst>
      <p:ext uri="{BB962C8B-B14F-4D97-AF65-F5344CB8AC3E}">
        <p14:creationId xmlns:p14="http://schemas.microsoft.com/office/powerpoint/2010/main" val="284159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46A0-E45B-4D0B-B466-3B159A45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E0FD6-1169-459D-B823-348E0DCA5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39" y="365125"/>
            <a:ext cx="8853084" cy="5948363"/>
          </a:xfrm>
        </p:spPr>
      </p:pic>
    </p:spTree>
    <p:extLst>
      <p:ext uri="{BB962C8B-B14F-4D97-AF65-F5344CB8AC3E}">
        <p14:creationId xmlns:p14="http://schemas.microsoft.com/office/powerpoint/2010/main" val="2502082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AEAF3-3420-4536-A9A8-4C457278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3A8A21-744A-4197-868A-D498AFFED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CD6AC-E81A-4AA8-AB9C-31F5FE9B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442629"/>
            <a:ext cx="4481776" cy="55203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CD0465-BA99-4B1E-AB87-063AEF85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02" y="872771"/>
            <a:ext cx="7230484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727-5817-4EAC-96AB-081A8AC2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Synchronous  vs asynchronous reset</a:t>
            </a:r>
            <a:br>
              <a:rPr lang="en-IN" dirty="0"/>
            </a:br>
            <a:r>
              <a:rPr lang="en-IN" sz="1800" dirty="0">
                <a:hlinkClick r:id="rId2"/>
              </a:rPr>
              <a:t>https://www.youtube.com/watch?v=uB4s1X6nsz8&amp;list=PLAC_jmBddcjTPEh1UV_ojRJmsx2D9sQXH&amp;index=20</a:t>
            </a:r>
            <a:br>
              <a:rPr lang="en-IN" sz="1800" dirty="0"/>
            </a:b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E662A-2F82-4A1B-9652-6E0663FF0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604" y="1433219"/>
            <a:ext cx="10639335" cy="28644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0E6DA-2BB7-4F30-9079-5C872A8BB9B2}"/>
              </a:ext>
            </a:extLst>
          </p:cNvPr>
          <p:cNvSpPr txBox="1"/>
          <p:nvPr/>
        </p:nvSpPr>
        <p:spPr>
          <a:xfrm>
            <a:off x="647700" y="4905375"/>
            <a:ext cx="1027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Synchronous reset- more gates (mux) , slow, more area but main adv is there is  </a:t>
            </a:r>
            <a:r>
              <a:rPr lang="en-IN" b="1" dirty="0"/>
              <a:t>NO METASTABILITY</a:t>
            </a:r>
          </a:p>
          <a:p>
            <a:endParaRPr lang="en-IN" b="1" dirty="0"/>
          </a:p>
          <a:p>
            <a:r>
              <a:rPr lang="en-IN" dirty="0"/>
              <a:t>Asynchronous reset- less gates (no mux) , fast, less area but  there is </a:t>
            </a:r>
            <a:r>
              <a:rPr lang="en-IN" b="1" dirty="0"/>
              <a:t>METASTABILITY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54225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1531-4174-4031-86D8-431F6F8F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Combinational design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B5625-12E6-4ABF-A267-446FA99C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496" y="1429304"/>
            <a:ext cx="10232608" cy="4916334"/>
          </a:xfrm>
        </p:spPr>
      </p:pic>
    </p:spTree>
    <p:extLst>
      <p:ext uri="{BB962C8B-B14F-4D97-AF65-F5344CB8AC3E}">
        <p14:creationId xmlns:p14="http://schemas.microsoft.com/office/powerpoint/2010/main" val="199809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D591F9E-ACD2-4363-9697-BFF83E157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2" r="2773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54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5F84-D5A9-4BF8-8F1E-E16BD7A46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1FEF-A35E-45C3-978D-22735BB4C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946484"/>
            <a:ext cx="10680032" cy="5230479"/>
          </a:xfrm>
        </p:spPr>
        <p:txBody>
          <a:bodyPr>
            <a:normAutofit/>
          </a:bodyPr>
          <a:lstStyle/>
          <a:p>
            <a:r>
              <a:rPr lang="en-IN" dirty="0"/>
              <a:t>Combinational logic – don’t bring feedback</a:t>
            </a:r>
          </a:p>
          <a:p>
            <a:r>
              <a:rPr lang="en-IN" dirty="0"/>
              <a:t>In case statement or if…else , include all possible input  cases to avoid creation of latch for unknown states by synthesis tools</a:t>
            </a:r>
          </a:p>
          <a:p>
            <a:r>
              <a:rPr lang="en-IN" dirty="0"/>
              <a:t>Always block for modelling combinational logic .</a:t>
            </a:r>
          </a:p>
          <a:p>
            <a:r>
              <a:rPr lang="en-IN" dirty="0"/>
              <a:t>Gate /structural modelling </a:t>
            </a:r>
          </a:p>
          <a:p>
            <a:r>
              <a:rPr lang="en-IN" dirty="0"/>
              <a:t>Behaviour modelling </a:t>
            </a:r>
          </a:p>
          <a:p>
            <a:r>
              <a:rPr lang="en-IN" dirty="0"/>
              <a:t>Data flow modelling </a:t>
            </a:r>
          </a:p>
          <a:p>
            <a:r>
              <a:rPr lang="en-IN" dirty="0"/>
              <a:t>Avoid UDP </a:t>
            </a:r>
          </a:p>
          <a:p>
            <a:r>
              <a:rPr lang="en-IN" dirty="0"/>
              <a:t>All the input in procedural block (always block) must be mentioned in sensitivity list to avoid creation of latch for unknown states by synthesis tools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875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3D7D-F071-44B1-AFD4-0652E89B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74864-DCE3-4044-8CBE-7BE327ACB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575" y="3305493"/>
            <a:ext cx="8342825" cy="34960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B15E5-1FA7-40DB-8527-AED47F4A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3" y="0"/>
            <a:ext cx="5750182" cy="33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63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E8EC9-B880-474F-82F4-7E17E528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 and task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6722-6A3B-48D6-8A39-FC74CB6E7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Function will return only one o/p and generally used with assign statement .</a:t>
            </a:r>
          </a:p>
          <a:p>
            <a:r>
              <a:rPr lang="en-IN" dirty="0"/>
              <a:t>Task will return one or more than one o/p</a:t>
            </a:r>
          </a:p>
          <a:p>
            <a:r>
              <a:rPr lang="en-IN" dirty="0"/>
              <a:t>Task can include delay in it .(non – zero simulation time ).</a:t>
            </a:r>
          </a:p>
          <a:p>
            <a:r>
              <a:rPr lang="en-IN" dirty="0"/>
              <a:t>Function and task are </a:t>
            </a:r>
            <a:r>
              <a:rPr lang="en-IN" dirty="0" err="1"/>
              <a:t>synthesible</a:t>
            </a:r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79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F173-2C4E-44E0-8B50-DF60D43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83737-785C-4A52-8D4F-8498266E9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0430" y="580478"/>
            <a:ext cx="8507753" cy="5697044"/>
          </a:xfrm>
        </p:spPr>
      </p:pic>
    </p:spTree>
    <p:extLst>
      <p:ext uri="{BB962C8B-B14F-4D97-AF65-F5344CB8AC3E}">
        <p14:creationId xmlns:p14="http://schemas.microsoft.com/office/powerpoint/2010/main" val="2236938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9CAA-330B-41E2-8E15-6457D1EC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339754-1F1B-4E70-A3D9-1F9B330B1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2167"/>
            <a:ext cx="11534524" cy="39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21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443-65A4-4FFD-A529-E8BCE585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4F54E-FE50-42AF-8907-DBC827EF6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4000" dirty="0"/>
              <a:t>No of iteration must be fixed </a:t>
            </a:r>
          </a:p>
          <a:p>
            <a:r>
              <a:rPr lang="en-IN" sz="4000" dirty="0"/>
              <a:t>Data dependency loop are not </a:t>
            </a:r>
            <a:r>
              <a:rPr lang="en-IN" sz="4000" dirty="0" err="1"/>
              <a:t>synthesible</a:t>
            </a:r>
            <a:endParaRPr lang="en-IN" sz="4000" dirty="0"/>
          </a:p>
          <a:p>
            <a:r>
              <a:rPr lang="en-IN" sz="4000" dirty="0"/>
              <a:t>The below </a:t>
            </a:r>
            <a:r>
              <a:rPr lang="en-IN" sz="4000" dirty="0" err="1"/>
              <a:t>eg</a:t>
            </a:r>
            <a:r>
              <a:rPr lang="en-IN" sz="4000" dirty="0"/>
              <a:t>: must be avoided </a:t>
            </a:r>
          </a:p>
          <a:p>
            <a:pPr marL="0" indent="0" algn="ctr">
              <a:buNone/>
            </a:pPr>
            <a:r>
              <a:rPr lang="en-IN" dirty="0"/>
              <a:t>n= and (</a:t>
            </a:r>
            <a:r>
              <a:rPr lang="en-IN" dirty="0" err="1"/>
              <a:t>a,b,c</a:t>
            </a:r>
            <a:r>
              <a:rPr lang="en-IN" dirty="0"/>
              <a:t>);</a:t>
            </a:r>
          </a:p>
          <a:p>
            <a:pPr marL="0" indent="0" algn="ctr">
              <a:buNone/>
            </a:pPr>
            <a:r>
              <a:rPr lang="en-IN" dirty="0"/>
              <a:t>for (</a:t>
            </a:r>
            <a:r>
              <a:rPr lang="en-IN" dirty="0" err="1"/>
              <a:t>i</a:t>
            </a:r>
            <a:r>
              <a:rPr lang="en-IN" dirty="0"/>
              <a:t>=0, </a:t>
            </a:r>
            <a:r>
              <a:rPr lang="en-IN" dirty="0" err="1"/>
              <a:t>i</a:t>
            </a:r>
            <a:r>
              <a:rPr lang="en-IN" dirty="0"/>
              <a:t>&lt;n, </a:t>
            </a:r>
            <a:r>
              <a:rPr lang="en-IN" dirty="0" err="1"/>
              <a:t>i</a:t>
            </a:r>
            <a:r>
              <a:rPr lang="en-IN" dirty="0"/>
              <a:t>++) </a:t>
            </a:r>
          </a:p>
          <a:p>
            <a:pPr marL="0" indent="0" algn="ctr">
              <a:buNone/>
            </a:pPr>
            <a:r>
              <a:rPr lang="en-IN" sz="4000" dirty="0"/>
              <a:t>---------------</a:t>
            </a:r>
          </a:p>
          <a:p>
            <a:pPr marL="0" indent="0" algn="ctr">
              <a:buNone/>
            </a:pPr>
            <a:r>
              <a:rPr lang="en-IN" sz="4000" dirty="0"/>
              <a:t>-------------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0770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3B72-50B1-4247-9394-9D25EF1A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F0AFC-4034-4EB1-ACD1-735EB4FB7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02" y="1988266"/>
            <a:ext cx="10682796" cy="3733022"/>
          </a:xfrm>
        </p:spPr>
      </p:pic>
    </p:spTree>
    <p:extLst>
      <p:ext uri="{BB962C8B-B14F-4D97-AF65-F5344CB8AC3E}">
        <p14:creationId xmlns:p14="http://schemas.microsoft.com/office/powerpoint/2010/main" val="139857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D861-AA1E-40F3-8820-2849D457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224EFA-ADE2-4BB7-A3CF-B2935FA1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61184"/>
            <a:ext cx="10668000" cy="4545723"/>
          </a:xfrm>
        </p:spPr>
      </p:pic>
    </p:spTree>
    <p:extLst>
      <p:ext uri="{BB962C8B-B14F-4D97-AF65-F5344CB8AC3E}">
        <p14:creationId xmlns:p14="http://schemas.microsoft.com/office/powerpoint/2010/main" val="262039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DD10-7F15-40E0-90ED-2C2F133E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DD2B8-FD0D-4249-9438-788D95282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190" y="1770035"/>
            <a:ext cx="9875619" cy="3785421"/>
          </a:xfrm>
        </p:spPr>
      </p:pic>
    </p:spTree>
    <p:extLst>
      <p:ext uri="{BB962C8B-B14F-4D97-AF65-F5344CB8AC3E}">
        <p14:creationId xmlns:p14="http://schemas.microsoft.com/office/powerpoint/2010/main" val="421760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F4F3C7F-BFD8-4AC5-BA2D-2FF7E4532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6" y="643467"/>
            <a:ext cx="1087036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181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16553-07BB-4BCF-9BF2-0497EC059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605" y="643467"/>
            <a:ext cx="870479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021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23FB-8D68-46E7-A811-4FDFC81DC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66A0A-16B7-4F01-B8B3-32E2A0E4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427" y="365125"/>
            <a:ext cx="8496172" cy="5811838"/>
          </a:xfrm>
        </p:spPr>
      </p:pic>
    </p:spTree>
    <p:extLst>
      <p:ext uri="{BB962C8B-B14F-4D97-AF65-F5344CB8AC3E}">
        <p14:creationId xmlns:p14="http://schemas.microsoft.com/office/powerpoint/2010/main" val="379313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657A9-140C-45F0-9983-95ADB41E1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02" y="643467"/>
            <a:ext cx="763159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51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F063-8F2C-49DE-966F-7DAD560AA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B75F3B-8913-4F26-B184-254C1AF3E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082" y="83023"/>
            <a:ext cx="9176585" cy="6171862"/>
          </a:xfrm>
        </p:spPr>
      </p:pic>
    </p:spTree>
    <p:extLst>
      <p:ext uri="{BB962C8B-B14F-4D97-AF65-F5344CB8AC3E}">
        <p14:creationId xmlns:p14="http://schemas.microsoft.com/office/powerpoint/2010/main" val="334697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9C517-6A0C-42C5-A31B-CB44DCCC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A8C91-AFCF-4E07-B33B-39B72FC58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213" y="252920"/>
            <a:ext cx="8959660" cy="6021420"/>
          </a:xfrm>
        </p:spPr>
      </p:pic>
    </p:spTree>
    <p:extLst>
      <p:ext uri="{BB962C8B-B14F-4D97-AF65-F5344CB8AC3E}">
        <p14:creationId xmlns:p14="http://schemas.microsoft.com/office/powerpoint/2010/main" val="420741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4A4DBA4FE9CD48B36776D1EEF78ABC" ma:contentTypeVersion="14" ma:contentTypeDescription="Create a new document." ma:contentTypeScope="" ma:versionID="1fd1d1c9b9763db3eb11c5ceddeb8e5f">
  <xsd:schema xmlns:xsd="http://www.w3.org/2001/XMLSchema" xmlns:xs="http://www.w3.org/2001/XMLSchema" xmlns:p="http://schemas.microsoft.com/office/2006/metadata/properties" xmlns:ns3="a858a3fe-8d7a-4392-a114-5f50352097ca" xmlns:ns4="0402376b-4eb7-43b6-963d-d6da0f4529d8" targetNamespace="http://schemas.microsoft.com/office/2006/metadata/properties" ma:root="true" ma:fieldsID="9324e4eb733ee88ee181bcb9db64694a" ns3:_="" ns4:_="">
    <xsd:import namespace="a858a3fe-8d7a-4392-a114-5f50352097ca"/>
    <xsd:import namespace="0402376b-4eb7-43b6-963d-d6da0f4529d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58a3fe-8d7a-4392-a114-5f50352097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02376b-4eb7-43b6-963d-d6da0f4529d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9A813-5F9F-4B0E-B070-1E36560684FF}">
  <ds:schemaRefs>
    <ds:schemaRef ds:uri="http://purl.org/dc/terms/"/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0402376b-4eb7-43b6-963d-d6da0f4529d8"/>
    <ds:schemaRef ds:uri="a858a3fe-8d7a-4392-a114-5f50352097ca"/>
  </ds:schemaRefs>
</ds:datastoreItem>
</file>

<file path=customXml/itemProps2.xml><?xml version="1.0" encoding="utf-8"?>
<ds:datastoreItem xmlns:ds="http://schemas.openxmlformats.org/officeDocument/2006/customXml" ds:itemID="{145AD66E-4443-4B80-BE8E-48CE3F089C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F014F-DD51-4464-B4F2-B00378203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58a3fe-8d7a-4392-a114-5f50352097ca"/>
    <ds:schemaRef ds:uri="0402376b-4eb7-43b6-963d-d6da0f4529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506</Words>
  <Application>Microsoft Office PowerPoint</Application>
  <PresentationFormat>Widescreen</PresentationFormat>
  <Paragraphs>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How to write SYNTHESIBLE VERILOG ?</vt:lpstr>
      <vt:lpstr>The synthesis is constraint driven and technology independent 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SYNTHESIBLE CONSTRUCTS</vt:lpstr>
      <vt:lpstr>PowerPoint Presentation</vt:lpstr>
      <vt:lpstr>Rtl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Synchronous  vs asynchronous reset https://www.youtube.com/watch?v=uB4s1X6nsz8&amp;list=PLAC_jmBddcjTPEh1UV_ojRJmsx2D9sQXH&amp;index=20  </vt:lpstr>
      <vt:lpstr>Combinational design </vt:lpstr>
      <vt:lpstr>PowerPoint Presentation</vt:lpstr>
      <vt:lpstr>PowerPoint Presentation</vt:lpstr>
      <vt:lpstr>PowerPoint Presentation</vt:lpstr>
      <vt:lpstr>function and task </vt:lpstr>
      <vt:lpstr>PowerPoint Presentation</vt:lpstr>
      <vt:lpstr>For loop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SYNTHESIBLE VERILOG ?</dc:title>
  <dc:creator>Rithan athith</dc:creator>
  <cp:lastModifiedBy>Rithan athith</cp:lastModifiedBy>
  <cp:revision>12</cp:revision>
  <dcterms:created xsi:type="dcterms:W3CDTF">2021-06-16T09:03:11Z</dcterms:created>
  <dcterms:modified xsi:type="dcterms:W3CDTF">2021-06-16T16:21:40Z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0x010100A54A4DBA4FE9CD48B36776D1EEF78ABC</vt:lpwstr>
  </property>
</Properties>
</file>